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DDB5-A7EE-4365-8466-5099A40304A8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FB8B-8D0C-48EC-BF03-DB36A9CD05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46640" cy="1440159"/>
          </a:xfrm>
        </p:spPr>
        <p:txBody>
          <a:bodyPr>
            <a:normAutofit/>
          </a:bodyPr>
          <a:lstStyle/>
          <a:p>
            <a:r>
              <a:rPr lang="ru-RU" b="1" dirty="0"/>
              <a:t>Минакова Людмила </a:t>
            </a:r>
            <a:r>
              <a:rPr lang="ru-RU" b="1" dirty="0" smtClean="0"/>
              <a:t>Юрьевна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ru-RU" b="1" dirty="0" smtClean="0">
                <a:solidFill>
                  <a:schemeClr val="tx1"/>
                </a:solidFill>
              </a:rPr>
              <a:t>Канд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пед</a:t>
            </a:r>
            <a:r>
              <a:rPr lang="ru-RU" b="1" dirty="0" smtClean="0">
                <a:solidFill>
                  <a:schemeClr val="tx1"/>
                </a:solidFill>
              </a:rPr>
              <a:t>. наук, </a:t>
            </a:r>
            <a:r>
              <a:rPr lang="ru-RU" b="1" dirty="0" smtClean="0">
                <a:solidFill>
                  <a:schemeClr val="tx1"/>
                </a:solidFill>
              </a:rPr>
              <a:t>доцент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кафедр</a:t>
            </a: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английского языка естественнонаучных и физико-математических </a:t>
            </a:r>
            <a:r>
              <a:rPr lang="ru-RU" b="1" dirty="0" smtClean="0">
                <a:solidFill>
                  <a:schemeClr val="tx1"/>
                </a:solidFill>
              </a:rPr>
              <a:t>факультетов</a:t>
            </a:r>
          </a:p>
          <a:p>
            <a:r>
              <a:rPr lang="en-US" dirty="0">
                <a:solidFill>
                  <a:schemeClr val="tx1"/>
                </a:solidFill>
              </a:rPr>
              <a:t>ludmila_jurievna@mail.ru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173637" cy="368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научных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Современные технологии в учебном процессе при обучении иноязычному </a:t>
            </a:r>
            <a:r>
              <a:rPr lang="ru-RU" dirty="0" err="1" smtClean="0"/>
              <a:t>дискурсу</a:t>
            </a:r>
            <a:endParaRPr lang="ru-RU" dirty="0" smtClean="0"/>
          </a:p>
          <a:p>
            <a:r>
              <a:rPr lang="ru-RU" dirty="0" smtClean="0"/>
              <a:t>Проектная и проектно-ориентированная деятельность как основа организации образовательного процесса</a:t>
            </a:r>
          </a:p>
          <a:p>
            <a:r>
              <a:rPr lang="ru-RU" dirty="0" smtClean="0"/>
              <a:t>Автономная и самостоятельная работа в учебном процессе</a:t>
            </a:r>
          </a:p>
          <a:p>
            <a:r>
              <a:rPr lang="ru-RU" dirty="0" smtClean="0"/>
              <a:t>Развитие критического мышления обучающихся</a:t>
            </a:r>
          </a:p>
          <a:p>
            <a:r>
              <a:rPr lang="ru-RU" dirty="0" smtClean="0"/>
              <a:t>Реализация инклюзивного обучения на занятиях иностранным языком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Примерные темы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Проблема развития критического мышления при реализации проектной деятельности на занятиях иностранным языком</a:t>
            </a:r>
          </a:p>
          <a:p>
            <a:r>
              <a:rPr lang="ru-RU" sz="2600" dirty="0" smtClean="0"/>
              <a:t>Использование активных методов обучения при формировании иноязычной компетенции (проектная деятельность, проблемное обучение)</a:t>
            </a:r>
          </a:p>
          <a:p>
            <a:r>
              <a:rPr lang="ru-RU" sz="2600" dirty="0" smtClean="0"/>
              <a:t>Моделирование образовательного процесса при обучении иноязычному профессиональному </a:t>
            </a:r>
            <a:r>
              <a:rPr lang="ru-RU" sz="2600" dirty="0" err="1" smtClean="0"/>
              <a:t>дискурсу</a:t>
            </a:r>
            <a:r>
              <a:rPr lang="ru-RU" sz="2600" dirty="0" smtClean="0"/>
              <a:t> студентов нелингвистических направлений подготовки</a:t>
            </a:r>
          </a:p>
          <a:p>
            <a:r>
              <a:rPr lang="ru-RU" sz="2600" dirty="0" smtClean="0"/>
              <a:t>Проблема организации </a:t>
            </a:r>
            <a:r>
              <a:rPr lang="ru-RU" sz="2600" smtClean="0"/>
              <a:t>автономной работы </a:t>
            </a:r>
            <a:r>
              <a:rPr lang="ru-RU" sz="2600" dirty="0" smtClean="0"/>
              <a:t>студентов</a:t>
            </a:r>
          </a:p>
          <a:p>
            <a:r>
              <a:rPr lang="ru-RU" sz="2600" dirty="0" smtClean="0"/>
              <a:t>Моделирование процесса инклюзивного обучения в иноязычном образовательном процессе</a:t>
            </a:r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113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Минакова Людмила Юрьевна  </vt:lpstr>
      <vt:lpstr>Направления научных исследований</vt:lpstr>
      <vt:lpstr>Примерные темы работ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Минакова Людмила Юрьевна,</dc:title>
  <dc:creator>Dionysus</dc:creator>
  <cp:lastModifiedBy>Olga</cp:lastModifiedBy>
  <cp:revision>4</cp:revision>
  <dcterms:created xsi:type="dcterms:W3CDTF">2018-11-23T00:03:34Z</dcterms:created>
  <dcterms:modified xsi:type="dcterms:W3CDTF">2020-10-05T08:57:58Z</dcterms:modified>
</cp:coreProperties>
</file>