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 snapToGrid="0">
      <p:cViewPr>
        <p:scale>
          <a:sx n="118" d="100"/>
          <a:sy n="118" d="100"/>
        </p:scale>
        <p:origin x="-276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222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0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60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0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0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8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7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0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5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0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8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5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6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2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709DEE-507C-417B-A906-859F038F4444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203829-EE83-4BD5-BE9A-41B1B37F7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arjabka@yande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183188" y="987425"/>
            <a:ext cx="6632676" cy="487362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Екатерина Владимировна Козловская</a:t>
            </a:r>
            <a:r>
              <a:rPr lang="ru-RU" sz="2800" dirty="0" smtClean="0"/>
              <a:t>, </a:t>
            </a:r>
            <a:r>
              <a:rPr lang="ru-RU" sz="2400" dirty="0" smtClean="0"/>
              <a:t>к.п.н., доцент кафедры немецкого языка </a:t>
            </a:r>
          </a:p>
          <a:p>
            <a:pPr marL="0" indent="0">
              <a:buNone/>
            </a:pPr>
            <a:r>
              <a:rPr lang="ru-RU" sz="2400" dirty="0" smtClean="0"/>
              <a:t>Окончила: НИ ТГУ ФИЯ (Теория и методика обучения и воспитания).</a:t>
            </a:r>
          </a:p>
          <a:p>
            <a:pPr marL="0" indent="0">
              <a:buNone/>
            </a:pPr>
            <a:r>
              <a:rPr lang="ru-RU" sz="2400" dirty="0" smtClean="0"/>
              <a:t>Первый ИЯ: немецкий</a:t>
            </a:r>
          </a:p>
          <a:p>
            <a:pPr marL="0" indent="0">
              <a:buNone/>
            </a:pPr>
            <a:r>
              <a:rPr lang="ru-RU" sz="2400" dirty="0" smtClean="0"/>
              <a:t>Второй ИЯ: английский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30" y="987426"/>
            <a:ext cx="3437105" cy="49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02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Кандидатская диссертация на тему «Формирование креативно-коммуникативной компетенции студентов неязыковых специальностей».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19553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Круг Научных интересов:</a:t>
            </a:r>
          </a:p>
          <a:p>
            <a:r>
              <a:rPr lang="ru-RU" dirty="0" smtClean="0"/>
              <a:t>Методика обучения иностранным языкам;</a:t>
            </a:r>
          </a:p>
          <a:p>
            <a:r>
              <a:rPr lang="ru-RU" dirty="0" err="1" smtClean="0"/>
              <a:t>Компетентностный</a:t>
            </a:r>
            <a:r>
              <a:rPr lang="ru-RU" dirty="0" smtClean="0"/>
              <a:t> и личностно-ориентированный подходы в образовании;</a:t>
            </a:r>
          </a:p>
          <a:p>
            <a:r>
              <a:rPr lang="ru-RU" dirty="0" smtClean="0"/>
              <a:t>Креативность, как личностное качество, как процесс и как продукт, в процессе обучения иностранным языкам;</a:t>
            </a:r>
          </a:p>
          <a:p>
            <a:r>
              <a:rPr lang="ru-RU" dirty="0" smtClean="0"/>
              <a:t>Лингвометодические исследования аспектов коммуникативно-ориентированного обучения ИЯ и др.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3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051" y="38891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Темы для исследования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1674422"/>
            <a:ext cx="10394707" cy="3700164"/>
          </a:xfrm>
        </p:spPr>
        <p:txBody>
          <a:bodyPr/>
          <a:lstStyle/>
          <a:p>
            <a:r>
              <a:rPr lang="ru-RU" dirty="0" smtClean="0"/>
              <a:t>Формирование</a:t>
            </a:r>
            <a:r>
              <a:rPr lang="en-US" dirty="0" smtClean="0"/>
              <a:t>/</a:t>
            </a:r>
            <a:r>
              <a:rPr lang="ru-RU" dirty="0" smtClean="0"/>
              <a:t>развитие </a:t>
            </a:r>
            <a:r>
              <a:rPr lang="ru-RU" dirty="0" err="1" smtClean="0"/>
              <a:t>креативной</a:t>
            </a:r>
            <a:r>
              <a:rPr lang="en-US" dirty="0" smtClean="0"/>
              <a:t>/</a:t>
            </a:r>
            <a:r>
              <a:rPr lang="ru-RU" dirty="0" smtClean="0"/>
              <a:t>творческой компетенции на занятиях по иностранному зыку;</a:t>
            </a:r>
          </a:p>
          <a:p>
            <a:r>
              <a:rPr lang="ru-RU" dirty="0" smtClean="0"/>
              <a:t>Дистанционный формат обучения ИЯ;</a:t>
            </a:r>
          </a:p>
          <a:p>
            <a:r>
              <a:rPr lang="ru-RU" dirty="0" smtClean="0"/>
              <a:t>Современные психолого-педагогические технологии обучения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hlinkClick r:id="rId2"/>
              </a:rPr>
              <a:t>karjabka@yandex.ru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36</TotalTime>
  <Words>116</Words>
  <Application>Microsoft Office PowerPoint</Application>
  <PresentationFormat>Произвольный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Главное мероприятие</vt:lpstr>
      <vt:lpstr>Презентация PowerPoint</vt:lpstr>
      <vt:lpstr>Кандидатская диссертация на тему «Формирование креативно-коммуникативной компетенции студентов неязыковых специальностей».</vt:lpstr>
      <vt:lpstr>Темы для исследования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Olga</cp:lastModifiedBy>
  <cp:revision>8</cp:revision>
  <dcterms:created xsi:type="dcterms:W3CDTF">2020-09-23T01:50:08Z</dcterms:created>
  <dcterms:modified xsi:type="dcterms:W3CDTF">2020-10-05T08:50:00Z</dcterms:modified>
</cp:coreProperties>
</file>